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70" r:id="rId13"/>
    <p:sldId id="271" r:id="rId14"/>
    <p:sldId id="272" r:id="rId15"/>
  </p:sldIdLst>
  <p:sldSz cx="14630400" cy="8229600"/>
  <p:notesSz cx="8229600" cy="14630400"/>
  <p:embeddedFontLst>
    <p:embeddedFont>
      <p:font typeface="Red Hat Text" panose="020B0604020202020204" charset="0"/>
      <p:regular r:id="rId17"/>
    </p:embeddedFont>
    <p:embeddedFont>
      <p:font typeface="Roboto Bold" panose="020B0604020202020204" charset="0"/>
      <p:bold r:id="rId18"/>
    </p:embeddedFont>
    <p:embeddedFont>
      <p:font typeface="Roboto Light" panose="020000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150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PowerPoint Accessibility Enhancer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AI-powered solution making presentations accessible to everyone. Our tool transforms standard PowerPoint slides into inclusive content for all users.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497949"/>
            <a:ext cx="256460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Ibne Farabi shihab</a:t>
            </a:r>
            <a:endParaRPr lang="en-US" sz="2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DFE2FF-0519-3322-D8E8-F2ECF9EB0A02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764024"/>
            <a:ext cx="5372219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99" y="1795343"/>
            <a:ext cx="537210" cy="5372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3998" y="1885355"/>
            <a:ext cx="161555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Accessibility Analysis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503998" y="2685693"/>
            <a:ext cx="1615559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Checks presentations against WCAG standards.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162" y="1795343"/>
            <a:ext cx="537210" cy="5372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40160" y="1885355"/>
            <a:ext cx="161555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Alt Text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40160" y="2349937"/>
            <a:ext cx="1615559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Automatically generates descriptive alt texts for images.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324" y="1795343"/>
            <a:ext cx="537210" cy="5372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76323" y="1885355"/>
            <a:ext cx="161555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Font Optimization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776323" y="3021449"/>
            <a:ext cx="1615559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minimum 18pt font sizes for readability.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99" y="4864060"/>
            <a:ext cx="537210" cy="5372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3998" y="4954072"/>
            <a:ext cx="161555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Contrast Enhancement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503998" y="6090166"/>
            <a:ext cx="1615559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color contrast to meet 4.5:1 ratio.</a:t>
            </a:r>
            <a:endParaRPr lang="en-US" sz="165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6833"/>
            <a:ext cx="5929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Deployment &amp; Usage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375773"/>
            <a:ext cx="30480" cy="4526994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73612" y="261568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93790" y="237577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78860" y="24182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453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Setup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94405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 dependencies via requirements.txt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183011" y="338625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Configure Ollama with LLaVA model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183011" y="382845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launcher scripts or Docker container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273612" y="4884896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93790" y="464498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78860" y="46874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2183011" y="472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Workflow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2183011" y="521327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Upload presentation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183011" y="56554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accessibility analysis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2183011" y="609766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 presentation automatically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183011" y="653986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Download improved version</a:t>
            </a:r>
            <a:endParaRPr lang="en-US" sz="175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22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Testing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12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8860" y="2983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Robust Compatibility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Tested across multiple PowerPoint versions and operating systems.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29412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798874" y="2983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509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Extensive Accessibility Tools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09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Validated with screen readers and color contrast analyzers.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8860" y="54486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484019"/>
            <a:ext cx="29027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Handles Complexity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9744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large files and complex slide layouts reliably.</a:t>
            </a:r>
            <a:endParaRPr lang="en-US" sz="175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997029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Roadmap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29" y="1958697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5827" y="216658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Format Expansion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65827" y="2616041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support for multiple presentation formats beyond PowerPoint.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229" y="3489484"/>
            <a:ext cx="1039773" cy="12476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5827" y="3697367"/>
            <a:ext cx="309955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Optimization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65827" y="4146828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 layouts and reading order detection for better flow.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229" y="4737140"/>
            <a:ext cx="1039773" cy="12476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5827" y="494502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Integration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65827" y="5394484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API endpoints and batch processing capabilities.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229" y="5984796"/>
            <a:ext cx="1039773" cy="12476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65827" y="619267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Cloud Deployment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65827" y="6642140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SaaS platform for accessibility enhancement services.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28258E-07EC-77B3-DEA9-E46BC2A0A552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Questions?</a:t>
            </a:r>
            <a:endParaRPr lang="en-US" sz="4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1C504B-4B8E-C6CD-00F7-6A5A9FB48425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68379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Accessibility Challenge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206442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Missing Alt Text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Images lack descriptive text for screen readers.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3504009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Poor Color Contrast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 difficult to distinguish from backgrounds.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4943594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Small Font Sizes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 below 18pt creates readability barriers.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74" y="6383179"/>
            <a:ext cx="337899" cy="42243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155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Inconsistent Structure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6155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Confusing layouts impede comprehension.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Our Solution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2537936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17187" y="21414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Detailed Reports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117187" y="2636996"/>
            <a:ext cx="399133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Comprehensive accessibility feedback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3787259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18835" y="3558421"/>
            <a:ext cx="30995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Automatic Enhancement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918835" y="4053959"/>
            <a:ext cx="386691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One-click accessibility improvements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7988" y="5204222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20364" y="4975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Analysis Engine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20364" y="5470922"/>
            <a:ext cx="29296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WCAG-compliant evaluation</a:t>
            </a:r>
            <a:endParaRPr lang="en-US" sz="18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482DE4-119F-A2A2-069C-974EF424AD41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Features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WCAG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Standards-based accessibility evaluation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Alt Text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Automatic image descriptions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Font &amp; Color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Size and contrast optimization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Reporting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Detailed HTML accessibility reports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0D8D99-4061-CC59-BD97-521B229348DC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Technical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Streamlit 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User-friendly web interface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Processing Engine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PowerPoint parsing via python-pptx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Ollama + LLaVA models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Reporting Module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 accessibility reports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279BA8D-84C4-AFD3-572A-4BD680F4CD38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54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AI-powered Alt Text Generation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62488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62524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Image Extraction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258026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System identifies and extracts images from PowerPoint slides.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880366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21498" y="3880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375904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LLaVA model analyzes visual content via Ollama integration.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99824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580590" y="4998244"/>
            <a:ext cx="33984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Context-Aware Description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49378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 generates relevant, concise image descriptions.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01282" y="6116122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939683" y="6116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Alt Text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9683" y="6611660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Descriptions are embedded as accessible alt text.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C22697-2C54-0B8E-8A90-821108BE0496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65108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Font &amp; Color Optimization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9542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Font Size Enhancement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Detects text below 18pt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Adjusts sizes proportionally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Preserves visual hierarchy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Maintains layout integrity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36871"/>
            <a:ext cx="35814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Color Contrast Improvement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Calculates WCAG contrast ratios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Adjusts to 4.5:1 minimum ratio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Smart color adjustment algorithms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Preserves brand aesthetics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379EFF-13A9-C501-FE34-2EF94D6C5CBB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1432"/>
            <a:ext cx="72440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Text Simplification &amp; Reports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44422"/>
            <a:ext cx="3614618" cy="2673668"/>
          </a:xfrm>
          <a:prstGeom prst="roundRect">
            <a:avLst>
              <a:gd name="adj" fmla="val 134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7039" y="22837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Readability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77927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Flesch-Kincaid scoring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77039" y="3246001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Complexity detection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039" y="371272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Jargon identification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2044422"/>
            <a:ext cx="3614618" cy="2673668"/>
          </a:xfrm>
          <a:prstGeom prst="roundRect">
            <a:avLst>
              <a:gd name="adj" fmla="val 134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30973" y="22837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Text Simplification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30973" y="277927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Plain language alternatives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930973" y="3629025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Sentence restructuring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930973" y="4095750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Vocabulary suggestions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37724" y="4957405"/>
            <a:ext cx="7468553" cy="2290643"/>
          </a:xfrm>
          <a:prstGeom prst="roundRect">
            <a:avLst>
              <a:gd name="adj" fmla="val 15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77039" y="5196721"/>
            <a:ext cx="30238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Comprehensive Reports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770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Slide-by-slide analysis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077039" y="615898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Before/after comparisons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77039" y="662570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Exportable HTML format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8671"/>
            <a:ext cx="68757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Implementation Challenges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314" y="6062782"/>
            <a:ext cx="403860" cy="50494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773" y="4485323"/>
            <a:ext cx="403860" cy="50494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648" y="4485323"/>
            <a:ext cx="403860" cy="50494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6107" y="6062782"/>
            <a:ext cx="403860" cy="504944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914281" y="32435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PowerPoint Format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837724" y="3739039"/>
            <a:ext cx="296941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Complex file structure with proprietary elements.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5830431" y="1863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5830431" y="2577249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 optimization for speed and accuracy.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10387488" y="2899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10464165" y="3714237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Processing large presentations efficiently.</a:t>
            </a:r>
            <a:endParaRPr lang="en-US" sz="18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4AC0F2-AE2C-316E-45B5-786CCFE24909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455</Words>
  <Application>Microsoft Office PowerPoint</Application>
  <PresentationFormat>Custom</PresentationFormat>
  <Paragraphs>132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Roboto Light</vt:lpstr>
      <vt:lpstr>Nobile</vt:lpstr>
      <vt:lpstr>Fraunces Extra Bold</vt:lpstr>
      <vt:lpstr>Roboto Bold</vt:lpstr>
      <vt:lpstr>Arial</vt:lpstr>
      <vt:lpstr>Red Hat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Shihab, Ibne Farabi [COM S]</cp:lastModifiedBy>
  <cp:revision>3</cp:revision>
  <dcterms:created xsi:type="dcterms:W3CDTF">2025-05-01T21:09:44Z</dcterms:created>
  <dcterms:modified xsi:type="dcterms:W3CDTF">2025-05-08T23:59:07Z</dcterms:modified>
</cp:coreProperties>
</file>